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6310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New Kind of Bully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r="9999"/>
          <a:stretch/>
        </p:blipFill>
        <p:spPr>
          <a:xfrm>
            <a:off x="378250" y="1521300"/>
            <a:ext cx="8229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Megan Meier</a:t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November 6, 1992 – October 17, 2006</a:t>
            </a:r>
          </a:p>
        </p:txBody>
      </p:sp>
      <p:pic>
        <p:nvPicPr>
          <p:cNvPr id="91" name="Shape 91" descr="C:\Users\003weyermanh\Pictures\3_61_meier_megan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905000"/>
            <a:ext cx="5562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 How Big Is The Problem?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 descr="group of girls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3293" y="1760107"/>
            <a:ext cx="5802000" cy="425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Schools Should Get Involved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None/>
            </a:pPr>
            <a:endParaRPr/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 descr="bullying in schoo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925" y="1593575"/>
            <a:ext cx="3138900" cy="21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girl bulli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0600" y="1600199"/>
            <a:ext cx="3138900" cy="20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0925" y="3689100"/>
            <a:ext cx="3619500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Simply Unrealistic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 descr="Glob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6987" y="3377212"/>
            <a:ext cx="2438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cloc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4150" y="1667075"/>
            <a:ext cx="2152500" cy="21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question mark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025" y="1782200"/>
            <a:ext cx="2143200" cy="21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Freedom of Speech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Shape 123" descr="freedom of speec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2298625"/>
            <a:ext cx="47244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Parental Responsibility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95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640"/>
              </a:spcBef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 descr="child in jail.jpg"/>
          <p:cNvPicPr preferRelativeResize="0"/>
          <p:nvPr/>
        </p:nvPicPr>
        <p:blipFill rotWithShape="1">
          <a:blip r:embed="rId3">
            <a:alphaModFix/>
          </a:blip>
          <a:srcRect l="7355" b="13269"/>
          <a:stretch/>
        </p:blipFill>
        <p:spPr>
          <a:xfrm>
            <a:off x="361825" y="1600200"/>
            <a:ext cx="3410700" cy="25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parent monitor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7500" y="3010164"/>
            <a:ext cx="2438400" cy="3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parents please watc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95900" y="1600200"/>
            <a:ext cx="2864400" cy="28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to Turn?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640"/>
              </a:spcBef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02" y="1487213"/>
            <a:ext cx="3233524" cy="215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1979" y="1122223"/>
            <a:ext cx="3233525" cy="251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5475" y="3638975"/>
            <a:ext cx="3598250" cy="284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(4:3)</PresentationFormat>
  <Paragraphs>12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 New Kind of Bully</vt:lpstr>
      <vt:lpstr>Megan Meier November 6, 1992 – October 17, 2006</vt:lpstr>
      <vt:lpstr>Just How Big Is The Problem?</vt:lpstr>
      <vt:lpstr>Schools Should Get Involved</vt:lpstr>
      <vt:lpstr>Simply Unrealistic</vt:lpstr>
      <vt:lpstr>Freedom of Speech</vt:lpstr>
      <vt:lpstr>Parental Responsibility </vt:lpstr>
      <vt:lpstr>Where to Turn?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Kind of Bully</dc:title>
  <dc:creator>Tamra_Franklin</dc:creator>
  <cp:lastModifiedBy>e120204</cp:lastModifiedBy>
  <cp:revision>1</cp:revision>
  <dcterms:modified xsi:type="dcterms:W3CDTF">2016-11-11T14:38:59Z</dcterms:modified>
</cp:coreProperties>
</file>